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1590" r:id="rId2"/>
    <p:sldId id="2520" r:id="rId3"/>
    <p:sldId id="2522" r:id="rId4"/>
    <p:sldId id="4894" r:id="rId5"/>
    <p:sldId id="4895" r:id="rId6"/>
    <p:sldId id="4896" r:id="rId7"/>
    <p:sldId id="4897" r:id="rId8"/>
    <p:sldId id="4898" r:id="rId9"/>
    <p:sldId id="4910" r:id="rId10"/>
    <p:sldId id="4900" r:id="rId11"/>
    <p:sldId id="4901" r:id="rId12"/>
    <p:sldId id="4902" r:id="rId13"/>
    <p:sldId id="4903" r:id="rId14"/>
    <p:sldId id="4904" r:id="rId15"/>
    <p:sldId id="4905" r:id="rId16"/>
    <p:sldId id="4880" r:id="rId17"/>
    <p:sldId id="4908" r:id="rId18"/>
    <p:sldId id="4907" r:id="rId19"/>
    <p:sldId id="4906" r:id="rId20"/>
    <p:sldId id="4909" r:id="rId21"/>
    <p:sldId id="4868" r:id="rId22"/>
    <p:sldId id="4892" r:id="rId23"/>
    <p:sldId id="252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B3F6B"/>
    <a:srgbClr val="3333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62" autoAdjust="0"/>
    <p:restoredTop sz="97133" autoAdjust="0"/>
  </p:normalViewPr>
  <p:slideViewPr>
    <p:cSldViewPr>
      <p:cViewPr varScale="1">
        <p:scale>
          <a:sx n="61" d="100"/>
          <a:sy n="61" d="100"/>
        </p:scale>
        <p:origin x="228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31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2CC0-8B34-4C44-9C4C-B331D0F349A7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0857C-2A8B-42EB-A6E7-85424C4EAA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002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C9A1E-70F0-467A-A848-74BE54D2D141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19914-1C17-4B88-8A62-9173EC38CD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39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89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6BDE-296A-55E9-264A-8EB060677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511BB-687C-E9AF-863D-B23874572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AF61A8-DC8A-96E4-173B-D10A947AA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75AFE-023B-A937-55C1-7F07286AD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623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65916-6FA5-9278-650E-8D17B0D06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F26951-CDFD-A6E7-62E0-3172AFA45C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F40731-C281-E5CB-A28E-85A143AC64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2B422-0EE9-5021-0F65-CBCBBFA3E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032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3C29A-2966-22EC-8453-D06E5757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30ECA-A3CA-92F6-DD25-912B55F23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E34D6-8278-63C0-08A5-0526749F7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B3A2E-E73D-2D6E-1901-F99560738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921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EFDCD-AC3A-BECE-CDD4-805764BA2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31A1D4-F17F-85FE-6A26-CD3060F364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16FAC-DF2B-BFEE-4CEA-98FA5277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20959-F842-9933-BDCE-152803A61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205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17B6-63F3-BAA8-B95D-E5B49528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BDC591-64F9-54D4-7D6B-4E1AB88A7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DB08E-2D15-5071-A6FC-9074BB07B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30D02-550C-71D4-7CE3-C76A0DF4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51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C28-2192-45FE-AD91-2D637FEFF843}" type="datetimeFigureOut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06961-089C-CFC0-8442-A6CE9741B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F4C82-77F5-EF1F-2A2D-74DD888CC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381000"/>
            <a:ext cx="9448800" cy="5753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12…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你們若不把當滅的物從你們中間除掉，我就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不再與你們同在了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HK" altLang="zh-TW" sz="4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60363" indent="0">
              <a:buNone/>
            </a:pP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你起來，叫百姓自潔，對他們說：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『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你們要自潔，預備明天，因為耶和華－以色列的神這樣說：以色列啊，你們中間有當滅的物，</a:t>
            </a:r>
            <a:endParaRPr lang="en-HK" altLang="zh-TW" sz="40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你們若不除掉，在仇敵面前必站立不住！</a:t>
            </a:r>
            <a:r>
              <a:rPr lang="en-US" altLang="zh-TW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』</a:t>
            </a:r>
            <a:endParaRPr lang="zh-TW" altLang="en-US" sz="4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37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F7E14-6BAC-15EF-939C-EED239505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5887D-E792-E7F4-ACEF-22F22982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609600"/>
            <a:ext cx="8991600" cy="6134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:16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於是，約書亞清早起來，使以色列人按著支派近前來，取出來的是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猶大支派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17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使猶大支派近前來，就取了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謝拉的宗族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；使謝拉的宗族，按著家室人丁，一個一個地近前來，取出來的是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撒底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2423272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0EB7-A2A0-32BC-B699-1A93D4C06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8B832-1891-E5E4-3CFF-95F816114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685800"/>
            <a:ext cx="8839200" cy="6057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:18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使撒底的家室，按著人丁，一個一個地近前來，就取出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猶大支派的人謝拉的曾孫，撒底的孫子，迦米的兒子亞干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66471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A3C3B-B19E-3C53-6C3F-803C645D4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ED5EB-4618-BF55-DF90-A0D4D80C5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96012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 20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亞干回答約書亞說：「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我實在得罪了耶和華－以色列的神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我在所奪的財物中</a:t>
            </a:r>
            <a:r>
              <a:rPr lang="zh-TW" altLang="en-US" sz="48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看見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一件美好的示拿衣服，二百舍客勒銀子，一條金子重五十舍客勒，我就</a:t>
            </a:r>
            <a:r>
              <a:rPr lang="zh-TW" altLang="en-US" sz="48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貪愛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這些物件，</a:t>
            </a:r>
            <a:r>
              <a:rPr lang="zh-TW" altLang="en-US" sz="48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便拿去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了。</a:t>
            </a:r>
            <a:endParaRPr lang="zh-TW" altLang="en-US" sz="40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0774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00F10-FBB6-38F4-B3D8-FBBEE6A18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1047F-3F8C-6C13-DBB1-F3D0D92A2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96012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 24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約書亞和以色列眾人把謝拉的曾孫亞干和那銀子、那件衣服、那條金子，並亞干的兒女、牛、驢、羊、帳棚，以及他所有的，都帶到亞割谷去。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約書亞說：「你為甚麼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連累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 </a:t>
            </a:r>
            <a:r>
              <a:rPr lang="en-US" altLang="zh-TW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bring trouble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呢？今日耶和華必叫你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受連累</a:t>
            </a:r>
            <a:r>
              <a:rPr lang="en-US" altLang="zh-TW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bring trouble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  <a:endParaRPr lang="zh-TW" altLang="en-US" sz="40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0270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2485-125F-4784-9DD3-F0470935D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100584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 25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於是以色列眾人用石頭打死他，將石頭扔在其上，又用火焚燒他所有的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26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眾人在亞干身上堆成一大堆石頭，直存到今日。於是耶和華轉意，不發他的烈怒。因此那地方名叫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亞割谷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Valley of trouble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，直到今日。</a:t>
            </a:r>
            <a:endParaRPr lang="zh-TW" altLang="en-US" sz="44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4128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4BA6D-339D-DADF-B35D-2CFDB30A6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869F4-E7E4-3079-E6C4-D45D2AD4DF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2B39F4-AFB3-D93D-7EAE-F6B91A0E5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862285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C8034-22DB-2719-5803-6CC7CCD36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803D2-9CC3-6A2B-7988-ACCB5C376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100584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8: 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耶和華對約書亞說：「不要懼怕，也不要驚惶。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你起來，率領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一切兵丁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上艾城去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，我已經把艾城的王和他的民、他的城，並他的地，都交在你手裏</a:t>
            </a: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zh-TW" alt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8588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033C2-09E5-53C6-2CD1-9C0ED1C7D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55AF2-3AD1-D7AD-11F0-B965E3C2A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14400"/>
            <a:ext cx="100584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8: 2</a:t>
            </a:r>
            <a:r>
              <a:rPr lang="en-HK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只是城內所奪的財物和牲畜，</a:t>
            </a:r>
            <a:r>
              <a:rPr lang="zh-TW" altLang="en-US" sz="5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你們可以取為自己的掠物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。你要在城後設下伏兵。」</a:t>
            </a:r>
          </a:p>
        </p:txBody>
      </p:sp>
    </p:spTree>
    <p:extLst>
      <p:ext uri="{BB962C8B-B14F-4D97-AF65-F5344CB8AC3E}">
        <p14:creationId xmlns:p14="http://schemas.microsoft.com/office/powerpoint/2010/main" val="197001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54601-D174-4B79-A934-84BE8D29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5B492-ADC3-B1C0-B31F-6825E28BB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100584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8: 18 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耶和華吩咐約書亞說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：「你向艾城伸出手裏的短槍，因為我要將城交在你手裏。」約書亞就向城伸出手裏的短槍。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他一伸手，伏兵就從埋伏的地方急忙起來，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奪了城，跑進城去，放火焚燒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4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0763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FEBF-9BB8-465D-D0C3-9BD6BE583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9B5A7-6320-5A02-8422-271BDB698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301117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22CE8-86E0-FA62-B8C7-0C5438473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5EE0-5157-695B-4C7A-4329022E26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F096A-CF9D-B10F-896D-677B71649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16350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2FD13-4052-4B2A-C96A-81E9A1F7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03" y="152400"/>
            <a:ext cx="109728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latin typeface="Noto Sans TC" panose="020B0200000000000000" pitchFamily="34" charset="-128"/>
                <a:ea typeface="Noto Sans TC" panose="020B0200000000000000" pitchFamily="34" charset="-128"/>
              </a:rPr>
              <a:t>思考問題</a:t>
            </a:r>
            <a:endParaRPr lang="en-HK" sz="4800" b="1" dirty="0"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E506A-B282-7C65-C6DC-A4D2D2A97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903" y="1295400"/>
            <a:ext cx="10972800" cy="4830763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我生命中有甚麽神不喜悅的東西，需要悔改順服神，依靠聖靈能力放下？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在群體中，神如何提醒我們彼此關心守望，一同保持聖潔，順服神？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2626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E97DE-8FFB-AAC2-68BE-0F3B70A03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75CE0-B0D5-776B-2389-2B5C9FCC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6EE6C-CABA-52BF-52DC-EF8C86CF5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680514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16F3-6394-EF84-326A-55017633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3BE0-C7DD-B5E1-38CD-C80504B2F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97ED2-9BB1-8262-6B88-DFB23097F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961429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7926A-C1AD-98F7-5DE5-C95AC5A4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CC8D5-5ADF-71AB-A894-B07E0A0AB2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70933-CCA3-A082-BFC5-7950479E6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992012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4DA36-0598-7BD1-430A-9BC606D4A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9C26D-4B1E-F8AE-FE21-3292B1861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7:1 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以色列人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當滅的物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上犯了罪 ；因為猶大支派中，謝拉的曾孫，撒底的孫子，迦米的兒子亞干取了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當滅的物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；耶和華的怒氣就向以色列人發作。</a:t>
            </a:r>
          </a:p>
        </p:txBody>
      </p:sp>
    </p:spTree>
    <p:extLst>
      <p:ext uri="{BB962C8B-B14F-4D97-AF65-F5344CB8AC3E}">
        <p14:creationId xmlns:p14="http://schemas.microsoft.com/office/powerpoint/2010/main" val="1942922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646A3-8498-19E1-0F01-082E5BD17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BA1E1-3CF9-E05D-EB4A-DD720EDC2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838200"/>
            <a:ext cx="8915400" cy="5905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6:18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至於你們，務要謹慎，不可取那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當滅的物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，恐怕你們取了那當滅的物就連累以色列的全營，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使全營受咒詛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zh-TW" altLang="en-US" sz="4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071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C15C-22BC-94A5-77B8-1B7130486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FF433-80BD-1C40-1903-14EAB0FF2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533400"/>
            <a:ext cx="9982200" cy="5924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7:4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於是民中約有三千人上那裏去，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竟在艾城人面前逃跑了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艾城的人擊殺了他們三十六人，從城門前追趕他們，直到示巴琳，在下坡殺敗他們；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眾民的心就消化如水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3905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B7201-5FCC-497D-D15C-71AD4F076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4686-33CF-9CFC-77E9-4EF8821AD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38200"/>
            <a:ext cx="9296400" cy="5982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約書亞說：「哀哉！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主耶和華啊，你為甚麼竟領這百姓過約旦河，將我們交在亞摩利人的手中，使我們滅亡呢？</a:t>
            </a:r>
          </a:p>
        </p:txBody>
      </p:sp>
    </p:spTree>
    <p:extLst>
      <p:ext uri="{BB962C8B-B14F-4D97-AF65-F5344CB8AC3E}">
        <p14:creationId xmlns:p14="http://schemas.microsoft.com/office/powerpoint/2010/main" val="1707613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41B30-8265-364A-E08A-EE9734473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7A260-4799-7656-D1D9-E907E20B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685800"/>
            <a:ext cx="9658350" cy="5843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約書亞記 </a:t>
            </a:r>
            <a:r>
              <a:rPr lang="en-HK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 </a:t>
            </a:r>
            <a:r>
              <a:rPr lang="zh-TW" altLang="en-US" sz="40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以色列人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犯了罪，違背了我所吩咐他們的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約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，取了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當滅的物</a:t>
            </a:r>
            <a:r>
              <a:rPr lang="zh-TW" altLang="en-US" sz="40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；又偷竊，又行詭詐，又把那當滅的放在他們的家具裏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因此，以色列人在仇敵面前站立不住。他們在仇敵面前轉背逃跑，是因成了</a:t>
            </a:r>
            <a:r>
              <a:rPr lang="zh-TW" altLang="en-US" sz="40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被咒詛的（</a:t>
            </a:r>
            <a:r>
              <a:rPr lang="en-US" altLang="zh-TW" sz="40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=</a:t>
            </a:r>
            <a:r>
              <a:rPr lang="zh-TW" altLang="en-US" sz="40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當滅的物）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3689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3A200-0247-1EB1-926F-C7DB26C6B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3DC2-BE64-053B-6CA2-902FEE6802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DD20F2-7D8A-9344-52FE-C094DC9A8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628896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FFFF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8563</TotalTime>
  <Words>1310</Words>
  <Application>Microsoft Office PowerPoint</Application>
  <PresentationFormat>Widescreen</PresentationFormat>
  <Paragraphs>47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Microsoft YaHei</vt:lpstr>
      <vt:lpstr>Noto Sans TC</vt:lpstr>
      <vt:lpstr>Arial</vt:lpstr>
      <vt:lpstr>Calibri</vt:lpstr>
      <vt:lpstr>Office Theme</vt:lpstr>
      <vt:lpstr> </vt:lpstr>
      <vt:lpstr>《踏入應許》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 </vt:lpstr>
      <vt:lpstr>思考問題</vt:lpstr>
      <vt:lpstr>《踏入應許》</vt:lpstr>
      <vt:lpstr>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Patrick Wong</dc:creator>
  <cp:lastModifiedBy>ppec.user</cp:lastModifiedBy>
  <cp:revision>1152</cp:revision>
  <dcterms:created xsi:type="dcterms:W3CDTF">2016-02-14T22:42:25Z</dcterms:created>
  <dcterms:modified xsi:type="dcterms:W3CDTF">2026-07-28T03:37:02Z</dcterms:modified>
</cp:coreProperties>
</file>